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5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17B26-CA40-47BE-9810-71F3C6BD7AC4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58BD4-40DB-4516-8695-4284131E00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04864" y="-2979712"/>
            <a:ext cx="17802200" cy="10189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-1980728" y="-1323528"/>
            <a:ext cx="93610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-1323528"/>
            <a:ext cx="122413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Аня</cp:lastModifiedBy>
  <cp:revision>3</cp:revision>
  <dcterms:created xsi:type="dcterms:W3CDTF">2014-06-21T08:12:15Z</dcterms:created>
  <dcterms:modified xsi:type="dcterms:W3CDTF">2014-06-21T08:24:55Z</dcterms:modified>
</cp:coreProperties>
</file>